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>
        <p:scale>
          <a:sx n="100" d="100"/>
          <a:sy n="100" d="100"/>
        </p:scale>
        <p:origin x="22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145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84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130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61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0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8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18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343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84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4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49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2C47D-EFAE-4745-BC4B-E6029953D9F2}" type="datetimeFigureOut">
              <a:rPr lang="fr-FR" smtClean="0"/>
              <a:t>13/12/2017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EF342-45BF-41DD-88F0-524EF8BCB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66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86"/>
            <a:ext cx="9554547" cy="6051213"/>
          </a:xfrm>
          <a:prstGeom prst="rect">
            <a:avLst/>
          </a:prstGeom>
        </p:spPr>
      </p:pic>
      <p:sp>
        <p:nvSpPr>
          <p:cNvPr id="5" name="Légende encadrée 2 4"/>
          <p:cNvSpPr/>
          <p:nvPr/>
        </p:nvSpPr>
        <p:spPr>
          <a:xfrm>
            <a:off x="1194318" y="14928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2981"/>
              <a:gd name="adj6" fmla="val -511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page </a:t>
            </a:r>
            <a:r>
              <a:rPr lang="fr-FR" dirty="0" err="1" smtClean="0"/>
              <a:t>Maps</a:t>
            </a:r>
            <a:endParaRPr lang="fr-FR" dirty="0"/>
          </a:p>
        </p:txBody>
      </p:sp>
      <p:sp>
        <p:nvSpPr>
          <p:cNvPr id="10" name="Légende encadrée 2 9"/>
          <p:cNvSpPr/>
          <p:nvPr/>
        </p:nvSpPr>
        <p:spPr>
          <a:xfrm>
            <a:off x="10011745" y="5912497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3654"/>
              <a:gd name="adj6" fmla="val -3429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Logo Afpa/</a:t>
            </a:r>
            <a:r>
              <a:rPr lang="fr-FR" dirty="0" err="1" smtClean="0"/>
              <a:t>Footer</a:t>
            </a:r>
            <a:endParaRPr lang="fr-FR" dirty="0"/>
          </a:p>
        </p:txBody>
      </p:sp>
      <p:sp>
        <p:nvSpPr>
          <p:cNvPr id="11" name="Légende encadrée 2 10"/>
          <p:cNvSpPr/>
          <p:nvPr/>
        </p:nvSpPr>
        <p:spPr>
          <a:xfrm>
            <a:off x="10070840" y="3498980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731"/>
              <a:gd name="adj6" fmla="val -15794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Descriptif</a:t>
            </a:r>
            <a:endParaRPr lang="fr-FR" dirty="0"/>
          </a:p>
        </p:txBody>
      </p:sp>
      <p:sp>
        <p:nvSpPr>
          <p:cNvPr id="12" name="Légende encadrée 2 11"/>
          <p:cNvSpPr/>
          <p:nvPr/>
        </p:nvSpPr>
        <p:spPr>
          <a:xfrm>
            <a:off x="10070840" y="1798319"/>
            <a:ext cx="1536442" cy="1224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709"/>
              <a:gd name="adj6" fmla="val -17951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Logo + nom de l’application</a:t>
            </a:r>
            <a:endParaRPr lang="fr-FR" dirty="0"/>
          </a:p>
        </p:txBody>
      </p:sp>
      <p:sp>
        <p:nvSpPr>
          <p:cNvPr id="13" name="Légende encadrée 2 12"/>
          <p:cNvSpPr/>
          <p:nvPr/>
        </p:nvSpPr>
        <p:spPr>
          <a:xfrm>
            <a:off x="9724054" y="16483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7"/>
              <a:gd name="adj6" fmla="val -594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Up</a:t>
            </a:r>
            <a:endParaRPr lang="fr-FR" dirty="0"/>
          </a:p>
        </p:txBody>
      </p:sp>
      <p:sp>
        <p:nvSpPr>
          <p:cNvPr id="14" name="Légende encadrée 2 13"/>
          <p:cNvSpPr/>
          <p:nvPr/>
        </p:nvSpPr>
        <p:spPr>
          <a:xfrm>
            <a:off x="7906139" y="103878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587"/>
              <a:gd name="adj6" fmla="val -1584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15" name="Légende encadrée 2 14"/>
          <p:cNvSpPr/>
          <p:nvPr/>
        </p:nvSpPr>
        <p:spPr>
          <a:xfrm>
            <a:off x="4833260" y="103879"/>
            <a:ext cx="2242458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1010"/>
              <a:gd name="adj6" fmla="val 99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profil si connecté/ Lien </a:t>
            </a:r>
            <a:r>
              <a:rPr lang="fr-FR" dirty="0" err="1"/>
              <a:t>S</a:t>
            </a:r>
            <a:r>
              <a:rPr lang="fr-FR" dirty="0" err="1" smtClean="0"/>
              <a:t>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16" name="Légende encadrée 2 15"/>
          <p:cNvSpPr/>
          <p:nvPr/>
        </p:nvSpPr>
        <p:spPr>
          <a:xfrm>
            <a:off x="10137708" y="811760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582"/>
              <a:gd name="adj6" fmla="val -624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Header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038225" y="990600"/>
            <a:ext cx="3514725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Page d’accueil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50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86"/>
            <a:ext cx="9554546" cy="605121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038225" y="990600"/>
            <a:ext cx="3514725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Page de commentaires photos</a:t>
            </a:r>
            <a:endParaRPr lang="fr-FR" dirty="0"/>
          </a:p>
        </p:txBody>
      </p:sp>
      <p:sp>
        <p:nvSpPr>
          <p:cNvPr id="11" name="Légende encadrée 2 10"/>
          <p:cNvSpPr/>
          <p:nvPr/>
        </p:nvSpPr>
        <p:spPr>
          <a:xfrm>
            <a:off x="10011745" y="5912497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4625"/>
              <a:gd name="adj6" fmla="val -25233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Zone pour écrire un commentaire</a:t>
            </a:r>
            <a:endParaRPr lang="fr-FR" sz="1200" dirty="0"/>
          </a:p>
        </p:txBody>
      </p:sp>
      <p:sp>
        <p:nvSpPr>
          <p:cNvPr id="12" name="Légende encadrée 2 11"/>
          <p:cNvSpPr/>
          <p:nvPr/>
        </p:nvSpPr>
        <p:spPr>
          <a:xfrm>
            <a:off x="10137708" y="323538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6109"/>
              <a:gd name="adj6" fmla="val -27990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Liste des commentaires</a:t>
            </a:r>
            <a:endParaRPr lang="fr-FR" sz="1100" dirty="0"/>
          </a:p>
        </p:txBody>
      </p:sp>
      <p:sp>
        <p:nvSpPr>
          <p:cNvPr id="13" name="Légende encadrée 2 12"/>
          <p:cNvSpPr/>
          <p:nvPr/>
        </p:nvSpPr>
        <p:spPr>
          <a:xfrm>
            <a:off x="10011744" y="2583178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4019"/>
              <a:gd name="adj6" fmla="val -4431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Photo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01180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86"/>
            <a:ext cx="9554546" cy="6051213"/>
          </a:xfrm>
          <a:prstGeom prst="rect">
            <a:avLst/>
          </a:prstGeom>
        </p:spPr>
      </p:pic>
      <p:sp>
        <p:nvSpPr>
          <p:cNvPr id="3" name="Légende encadrée 2 2"/>
          <p:cNvSpPr/>
          <p:nvPr/>
        </p:nvSpPr>
        <p:spPr>
          <a:xfrm>
            <a:off x="1194318" y="14928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2981"/>
              <a:gd name="adj6" fmla="val -511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page </a:t>
            </a:r>
            <a:r>
              <a:rPr lang="fr-FR" dirty="0" err="1" smtClean="0"/>
              <a:t>Maps</a:t>
            </a:r>
            <a:endParaRPr lang="fr-FR" dirty="0"/>
          </a:p>
        </p:txBody>
      </p:sp>
      <p:sp>
        <p:nvSpPr>
          <p:cNvPr id="5" name="Légende encadrée 2 4"/>
          <p:cNvSpPr/>
          <p:nvPr/>
        </p:nvSpPr>
        <p:spPr>
          <a:xfrm>
            <a:off x="9724054" y="16483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7"/>
              <a:gd name="adj6" fmla="val -594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Up</a:t>
            </a:r>
            <a:endParaRPr lang="fr-FR" dirty="0"/>
          </a:p>
        </p:txBody>
      </p:sp>
      <p:sp>
        <p:nvSpPr>
          <p:cNvPr id="6" name="Légende encadrée 2 5"/>
          <p:cNvSpPr/>
          <p:nvPr/>
        </p:nvSpPr>
        <p:spPr>
          <a:xfrm>
            <a:off x="7906139" y="103878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587"/>
              <a:gd name="adj6" fmla="val -1584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7" name="Légende encadrée 2 6"/>
          <p:cNvSpPr/>
          <p:nvPr/>
        </p:nvSpPr>
        <p:spPr>
          <a:xfrm>
            <a:off x="4833260" y="103879"/>
            <a:ext cx="2242458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1010"/>
              <a:gd name="adj6" fmla="val 99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profil si connecté/ Lien </a:t>
            </a:r>
            <a:r>
              <a:rPr lang="fr-FR" dirty="0" err="1"/>
              <a:t>S</a:t>
            </a:r>
            <a:r>
              <a:rPr lang="fr-FR" dirty="0" err="1" smtClean="0"/>
              <a:t>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8" name="Légende encadrée 2 7"/>
          <p:cNvSpPr/>
          <p:nvPr/>
        </p:nvSpPr>
        <p:spPr>
          <a:xfrm>
            <a:off x="10137708" y="811760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582"/>
              <a:gd name="adj6" fmla="val -624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Header</a:t>
            </a:r>
            <a:endParaRPr lang="fr-FR" dirty="0"/>
          </a:p>
        </p:txBody>
      </p:sp>
      <p:sp>
        <p:nvSpPr>
          <p:cNvPr id="14" name="Légende encadrée 2 13"/>
          <p:cNvSpPr/>
          <p:nvPr/>
        </p:nvSpPr>
        <p:spPr>
          <a:xfrm>
            <a:off x="10011745" y="5912497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3654"/>
              <a:gd name="adj6" fmla="val -3429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Logo Afpa/</a:t>
            </a:r>
            <a:r>
              <a:rPr lang="fr-FR" dirty="0" err="1" smtClean="0"/>
              <a:t>Footer</a:t>
            </a:r>
            <a:endParaRPr lang="fr-FR" dirty="0"/>
          </a:p>
        </p:txBody>
      </p:sp>
      <p:sp>
        <p:nvSpPr>
          <p:cNvPr id="15" name="Légende encadrée 2 14"/>
          <p:cNvSpPr/>
          <p:nvPr/>
        </p:nvSpPr>
        <p:spPr>
          <a:xfrm>
            <a:off x="10137708" y="3038668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0553"/>
              <a:gd name="adj6" fmla="val -54365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Formulaire </a:t>
            </a:r>
            <a:r>
              <a:rPr lang="fr-FR" dirty="0" err="1" smtClean="0"/>
              <a:t>Sign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038225" y="990600"/>
            <a:ext cx="3514725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Page Login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44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86"/>
            <a:ext cx="9554546" cy="6051213"/>
          </a:xfrm>
          <a:prstGeom prst="rect">
            <a:avLst/>
          </a:prstGeom>
        </p:spPr>
      </p:pic>
      <p:sp>
        <p:nvSpPr>
          <p:cNvPr id="3" name="Légende encadrée 2 2"/>
          <p:cNvSpPr/>
          <p:nvPr/>
        </p:nvSpPr>
        <p:spPr>
          <a:xfrm>
            <a:off x="1194318" y="14928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2981"/>
              <a:gd name="adj6" fmla="val -511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page </a:t>
            </a:r>
            <a:r>
              <a:rPr lang="fr-FR" dirty="0" err="1" smtClean="0"/>
              <a:t>Maps</a:t>
            </a:r>
            <a:endParaRPr lang="fr-FR" dirty="0"/>
          </a:p>
        </p:txBody>
      </p:sp>
      <p:sp>
        <p:nvSpPr>
          <p:cNvPr id="5" name="Légende encadrée 2 4"/>
          <p:cNvSpPr/>
          <p:nvPr/>
        </p:nvSpPr>
        <p:spPr>
          <a:xfrm>
            <a:off x="9724054" y="16483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7"/>
              <a:gd name="adj6" fmla="val -594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Up</a:t>
            </a:r>
            <a:endParaRPr lang="fr-FR" dirty="0"/>
          </a:p>
        </p:txBody>
      </p:sp>
      <p:sp>
        <p:nvSpPr>
          <p:cNvPr id="6" name="Légende encadrée 2 5"/>
          <p:cNvSpPr/>
          <p:nvPr/>
        </p:nvSpPr>
        <p:spPr>
          <a:xfrm>
            <a:off x="7906139" y="103878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587"/>
              <a:gd name="adj6" fmla="val -1584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7" name="Légende encadrée 2 6"/>
          <p:cNvSpPr/>
          <p:nvPr/>
        </p:nvSpPr>
        <p:spPr>
          <a:xfrm>
            <a:off x="4833260" y="103879"/>
            <a:ext cx="2242458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1010"/>
              <a:gd name="adj6" fmla="val 99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profil si connecté/ Lien </a:t>
            </a:r>
            <a:r>
              <a:rPr lang="fr-FR" dirty="0" err="1"/>
              <a:t>S</a:t>
            </a:r>
            <a:r>
              <a:rPr lang="fr-FR" dirty="0" err="1" smtClean="0"/>
              <a:t>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8" name="Légende encadrée 2 7"/>
          <p:cNvSpPr/>
          <p:nvPr/>
        </p:nvSpPr>
        <p:spPr>
          <a:xfrm>
            <a:off x="10137708" y="811760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582"/>
              <a:gd name="adj6" fmla="val -624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Header</a:t>
            </a:r>
            <a:endParaRPr lang="fr-FR" dirty="0"/>
          </a:p>
        </p:txBody>
      </p:sp>
      <p:sp>
        <p:nvSpPr>
          <p:cNvPr id="9" name="Légende encadrée 2 8"/>
          <p:cNvSpPr/>
          <p:nvPr/>
        </p:nvSpPr>
        <p:spPr>
          <a:xfrm>
            <a:off x="10011745" y="5912497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3654"/>
              <a:gd name="adj6" fmla="val -3429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Logo Afpa/</a:t>
            </a:r>
            <a:r>
              <a:rPr lang="fr-FR" dirty="0" err="1" smtClean="0"/>
              <a:t>Footer</a:t>
            </a:r>
            <a:endParaRPr lang="fr-FR" dirty="0"/>
          </a:p>
        </p:txBody>
      </p:sp>
      <p:sp>
        <p:nvSpPr>
          <p:cNvPr id="10" name="Légende encadrée 2 9"/>
          <p:cNvSpPr/>
          <p:nvPr/>
        </p:nvSpPr>
        <p:spPr>
          <a:xfrm>
            <a:off x="10137708" y="2456438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4495"/>
              <a:gd name="adj6" fmla="val -15268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Formulaire </a:t>
            </a:r>
            <a:r>
              <a:rPr lang="fr-FR" dirty="0" err="1" smtClean="0"/>
              <a:t>Sign</a:t>
            </a:r>
            <a:r>
              <a:rPr lang="fr-FR" dirty="0" smtClean="0"/>
              <a:t> Up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38225" y="990600"/>
            <a:ext cx="3514725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Page d’inscription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47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86"/>
            <a:ext cx="9554546" cy="6051213"/>
          </a:xfrm>
          <a:prstGeom prst="rect">
            <a:avLst/>
          </a:prstGeom>
        </p:spPr>
      </p:pic>
      <p:sp>
        <p:nvSpPr>
          <p:cNvPr id="3" name="Légende encadrée 2 2"/>
          <p:cNvSpPr/>
          <p:nvPr/>
        </p:nvSpPr>
        <p:spPr>
          <a:xfrm>
            <a:off x="1194318" y="14928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2981"/>
              <a:gd name="adj6" fmla="val -511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page </a:t>
            </a:r>
            <a:r>
              <a:rPr lang="fr-FR" dirty="0" err="1" smtClean="0"/>
              <a:t>Maps</a:t>
            </a:r>
            <a:endParaRPr lang="fr-FR" dirty="0"/>
          </a:p>
        </p:txBody>
      </p:sp>
      <p:sp>
        <p:nvSpPr>
          <p:cNvPr id="5" name="Légende encadrée 2 4"/>
          <p:cNvSpPr/>
          <p:nvPr/>
        </p:nvSpPr>
        <p:spPr>
          <a:xfrm>
            <a:off x="9724054" y="16483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7"/>
              <a:gd name="adj6" fmla="val -594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Up</a:t>
            </a:r>
            <a:endParaRPr lang="fr-FR" dirty="0"/>
          </a:p>
        </p:txBody>
      </p:sp>
      <p:sp>
        <p:nvSpPr>
          <p:cNvPr id="6" name="Légende encadrée 2 5"/>
          <p:cNvSpPr/>
          <p:nvPr/>
        </p:nvSpPr>
        <p:spPr>
          <a:xfrm>
            <a:off x="7906139" y="103878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587"/>
              <a:gd name="adj6" fmla="val -1584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7" name="Légende encadrée 2 6"/>
          <p:cNvSpPr/>
          <p:nvPr/>
        </p:nvSpPr>
        <p:spPr>
          <a:xfrm>
            <a:off x="4833260" y="103879"/>
            <a:ext cx="2242458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1010"/>
              <a:gd name="adj6" fmla="val 99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profil si connecté/ Lien </a:t>
            </a:r>
            <a:r>
              <a:rPr lang="fr-FR" dirty="0" err="1"/>
              <a:t>S</a:t>
            </a:r>
            <a:r>
              <a:rPr lang="fr-FR" dirty="0" err="1" smtClean="0"/>
              <a:t>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8" name="Légende encadrée 2 7"/>
          <p:cNvSpPr/>
          <p:nvPr/>
        </p:nvSpPr>
        <p:spPr>
          <a:xfrm>
            <a:off x="10137708" y="811760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582"/>
              <a:gd name="adj6" fmla="val -624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Header</a:t>
            </a:r>
            <a:endParaRPr lang="fr-FR" dirty="0"/>
          </a:p>
        </p:txBody>
      </p:sp>
      <p:sp>
        <p:nvSpPr>
          <p:cNvPr id="9" name="Légende encadrée 2 8"/>
          <p:cNvSpPr/>
          <p:nvPr/>
        </p:nvSpPr>
        <p:spPr>
          <a:xfrm>
            <a:off x="10011745" y="5912497"/>
            <a:ext cx="1996753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961"/>
              <a:gd name="adj6" fmla="val -589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Remise à zéro des tuiles </a:t>
            </a:r>
            <a:r>
              <a:rPr lang="fr-FR" dirty="0" err="1" smtClean="0"/>
              <a:t>leaflet</a:t>
            </a:r>
            <a:endParaRPr lang="fr-FR" dirty="0"/>
          </a:p>
        </p:txBody>
      </p:sp>
      <p:sp>
        <p:nvSpPr>
          <p:cNvPr id="10" name="Légende encadrée 2 9"/>
          <p:cNvSpPr/>
          <p:nvPr/>
        </p:nvSpPr>
        <p:spPr>
          <a:xfrm>
            <a:off x="10138483" y="1943876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6347"/>
              <a:gd name="adj6" fmla="val -74365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Infos trek</a:t>
            </a:r>
            <a:endParaRPr lang="fr-FR" dirty="0"/>
          </a:p>
        </p:txBody>
      </p:sp>
      <p:sp>
        <p:nvSpPr>
          <p:cNvPr id="11" name="Légende encadrée 2 10"/>
          <p:cNvSpPr/>
          <p:nvPr/>
        </p:nvSpPr>
        <p:spPr>
          <a:xfrm>
            <a:off x="10137708" y="4734348"/>
            <a:ext cx="1870790" cy="107862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408"/>
              <a:gd name="adj6" fmla="val -6635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Sauvegarder les points GPS dans la BDD</a:t>
            </a:r>
            <a:endParaRPr lang="fr-FR" dirty="0"/>
          </a:p>
        </p:txBody>
      </p:sp>
      <p:sp>
        <p:nvSpPr>
          <p:cNvPr id="12" name="Légende encadrée 2 11"/>
          <p:cNvSpPr/>
          <p:nvPr/>
        </p:nvSpPr>
        <p:spPr>
          <a:xfrm>
            <a:off x="10073950" y="3819329"/>
            <a:ext cx="1934548" cy="82731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648"/>
              <a:gd name="adj6" fmla="val -464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Combo Box Trek Généraux/Utilisateurs</a:t>
            </a:r>
            <a:endParaRPr lang="fr-FR" dirty="0"/>
          </a:p>
        </p:txBody>
      </p:sp>
      <p:sp>
        <p:nvSpPr>
          <p:cNvPr id="13" name="Légende encadrée 2 12"/>
          <p:cNvSpPr/>
          <p:nvPr/>
        </p:nvSpPr>
        <p:spPr>
          <a:xfrm>
            <a:off x="9822022" y="3209728"/>
            <a:ext cx="1556658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6443"/>
              <a:gd name="adj6" fmla="val -1511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Map</a:t>
            </a:r>
            <a:r>
              <a:rPr lang="fr-FR" dirty="0" smtClean="0"/>
              <a:t>/Leaflet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38225" y="990600"/>
            <a:ext cx="3514725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Page </a:t>
            </a:r>
            <a:r>
              <a:rPr lang="fr-FR" dirty="0" err="1" smtClean="0"/>
              <a:t>Maps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85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86"/>
            <a:ext cx="9554546" cy="6051213"/>
          </a:xfrm>
          <a:prstGeom prst="rect">
            <a:avLst/>
          </a:prstGeom>
        </p:spPr>
      </p:pic>
      <p:sp>
        <p:nvSpPr>
          <p:cNvPr id="3" name="Légende encadrée 2 2"/>
          <p:cNvSpPr/>
          <p:nvPr/>
        </p:nvSpPr>
        <p:spPr>
          <a:xfrm>
            <a:off x="1194318" y="14928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2981"/>
              <a:gd name="adj6" fmla="val -511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page </a:t>
            </a:r>
            <a:r>
              <a:rPr lang="fr-FR" dirty="0" err="1" smtClean="0"/>
              <a:t>Maps</a:t>
            </a:r>
            <a:endParaRPr lang="fr-FR" dirty="0"/>
          </a:p>
        </p:txBody>
      </p:sp>
      <p:sp>
        <p:nvSpPr>
          <p:cNvPr id="5" name="Légende encadrée 2 4"/>
          <p:cNvSpPr/>
          <p:nvPr/>
        </p:nvSpPr>
        <p:spPr>
          <a:xfrm>
            <a:off x="9724054" y="16483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7"/>
              <a:gd name="adj6" fmla="val -594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Up</a:t>
            </a:r>
            <a:endParaRPr lang="fr-FR" dirty="0"/>
          </a:p>
        </p:txBody>
      </p:sp>
      <p:sp>
        <p:nvSpPr>
          <p:cNvPr id="6" name="Légende encadrée 2 5"/>
          <p:cNvSpPr/>
          <p:nvPr/>
        </p:nvSpPr>
        <p:spPr>
          <a:xfrm>
            <a:off x="7906139" y="103878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587"/>
              <a:gd name="adj6" fmla="val -1584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7" name="Légende encadrée 2 6"/>
          <p:cNvSpPr/>
          <p:nvPr/>
        </p:nvSpPr>
        <p:spPr>
          <a:xfrm>
            <a:off x="4833260" y="103879"/>
            <a:ext cx="2242458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1010"/>
              <a:gd name="adj6" fmla="val 99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profil si connecté/ Lien </a:t>
            </a:r>
            <a:r>
              <a:rPr lang="fr-FR" dirty="0" err="1"/>
              <a:t>S</a:t>
            </a:r>
            <a:r>
              <a:rPr lang="fr-FR" dirty="0" err="1" smtClean="0"/>
              <a:t>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8" name="Légende encadrée 2 7"/>
          <p:cNvSpPr/>
          <p:nvPr/>
        </p:nvSpPr>
        <p:spPr>
          <a:xfrm>
            <a:off x="10137708" y="811760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582"/>
              <a:gd name="adj6" fmla="val -624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Header</a:t>
            </a:r>
            <a:endParaRPr lang="fr-FR" dirty="0"/>
          </a:p>
        </p:txBody>
      </p:sp>
      <p:sp>
        <p:nvSpPr>
          <p:cNvPr id="9" name="Légende encadrée 2 8"/>
          <p:cNvSpPr/>
          <p:nvPr/>
        </p:nvSpPr>
        <p:spPr>
          <a:xfrm>
            <a:off x="10011745" y="6267057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611"/>
              <a:gd name="adj6" fmla="val -50730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Modifier le profil</a:t>
            </a:r>
            <a:endParaRPr lang="fr-FR" dirty="0"/>
          </a:p>
        </p:txBody>
      </p:sp>
      <p:sp>
        <p:nvSpPr>
          <p:cNvPr id="10" name="Légende encadrée 2 9"/>
          <p:cNvSpPr/>
          <p:nvPr/>
        </p:nvSpPr>
        <p:spPr>
          <a:xfrm>
            <a:off x="10011742" y="5674875"/>
            <a:ext cx="20713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9544"/>
              <a:gd name="adj6" fmla="val -42589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Effacer en cas d’erreur lors d’une </a:t>
            </a:r>
            <a:r>
              <a:rPr lang="fr-FR" sz="1400" dirty="0" err="1"/>
              <a:t>modif</a:t>
            </a:r>
            <a:r>
              <a:rPr lang="fr-FR" sz="1400" dirty="0"/>
              <a:t> de profil</a:t>
            </a:r>
            <a:endParaRPr lang="fr-FR" sz="1400" dirty="0"/>
          </a:p>
        </p:txBody>
      </p:sp>
      <p:sp>
        <p:nvSpPr>
          <p:cNvPr id="11" name="Légende encadrée 2 10"/>
          <p:cNvSpPr/>
          <p:nvPr/>
        </p:nvSpPr>
        <p:spPr>
          <a:xfrm>
            <a:off x="10011743" y="5306628"/>
            <a:ext cx="1856796" cy="2936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9566"/>
              <a:gd name="adj6" fmla="val -40728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Sauvegarder les </a:t>
            </a:r>
            <a:r>
              <a:rPr lang="fr-FR" sz="1200" dirty="0" err="1" smtClean="0"/>
              <a:t>modifs</a:t>
            </a:r>
            <a:endParaRPr lang="fr-FR" sz="1200" dirty="0"/>
          </a:p>
        </p:txBody>
      </p:sp>
      <p:sp>
        <p:nvSpPr>
          <p:cNvPr id="12" name="Légende encadrée 2 11"/>
          <p:cNvSpPr/>
          <p:nvPr/>
        </p:nvSpPr>
        <p:spPr>
          <a:xfrm>
            <a:off x="10011742" y="4714446"/>
            <a:ext cx="2180258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5745"/>
              <a:gd name="adj6" fmla="val -4067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Supprimer le compte utilisateur</a:t>
            </a:r>
            <a:endParaRPr lang="fr-FR" sz="1400" dirty="0"/>
          </a:p>
        </p:txBody>
      </p:sp>
      <p:sp>
        <p:nvSpPr>
          <p:cNvPr id="13" name="Légende encadrée 2 12"/>
          <p:cNvSpPr/>
          <p:nvPr/>
        </p:nvSpPr>
        <p:spPr>
          <a:xfrm>
            <a:off x="10137708" y="1598645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27044"/>
              <a:gd name="adj6" fmla="val -3564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Page actuelle/grisée</a:t>
            </a:r>
            <a:endParaRPr lang="fr-FR" sz="1200" dirty="0"/>
          </a:p>
        </p:txBody>
      </p:sp>
      <p:sp>
        <p:nvSpPr>
          <p:cNvPr id="14" name="Légende encadrée 2 13"/>
          <p:cNvSpPr/>
          <p:nvPr/>
        </p:nvSpPr>
        <p:spPr>
          <a:xfrm>
            <a:off x="10137708" y="2194554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8871"/>
              <a:gd name="adj6" fmla="val -31132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Lien page Galerie Générale</a:t>
            </a:r>
            <a:endParaRPr lang="fr-FR" sz="1200" dirty="0"/>
          </a:p>
        </p:txBody>
      </p:sp>
      <p:sp>
        <p:nvSpPr>
          <p:cNvPr id="15" name="Légende encadrée 2 14"/>
          <p:cNvSpPr/>
          <p:nvPr/>
        </p:nvSpPr>
        <p:spPr>
          <a:xfrm>
            <a:off x="10011742" y="4123614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7221"/>
              <a:gd name="adj6" fmla="val -17069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Lien page Détails du trek</a:t>
            </a:r>
            <a:endParaRPr lang="fr-FR" sz="1200" dirty="0"/>
          </a:p>
        </p:txBody>
      </p:sp>
      <p:sp>
        <p:nvSpPr>
          <p:cNvPr id="16" name="Légende encadrée 2 15"/>
          <p:cNvSpPr/>
          <p:nvPr/>
        </p:nvSpPr>
        <p:spPr>
          <a:xfrm>
            <a:off x="10011742" y="3154984"/>
            <a:ext cx="1730831" cy="9125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8560"/>
              <a:gd name="adj6" fmla="val -41192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Photo (modifiable au clic -&gt; </a:t>
            </a:r>
            <a:r>
              <a:rPr lang="fr-FR" sz="1200" dirty="0" err="1" smtClean="0"/>
              <a:t>upload</a:t>
            </a:r>
            <a:r>
              <a:rPr lang="fr-FR" sz="1200" dirty="0" smtClean="0"/>
              <a:t>) du profil</a:t>
            </a:r>
          </a:p>
          <a:p>
            <a:pPr algn="ctr"/>
            <a:r>
              <a:rPr lang="fr-FR" sz="1200" dirty="0" smtClean="0"/>
              <a:t>Infos utilisateur</a:t>
            </a:r>
          </a:p>
          <a:p>
            <a:pPr algn="ctr"/>
            <a:r>
              <a:rPr lang="fr-FR" sz="1200" dirty="0" smtClean="0"/>
              <a:t>Statistiques/Dates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038225" y="990600"/>
            <a:ext cx="3514725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Page de profil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4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86"/>
            <a:ext cx="9554546" cy="6051213"/>
          </a:xfrm>
          <a:prstGeom prst="rect">
            <a:avLst/>
          </a:prstGeom>
        </p:spPr>
      </p:pic>
      <p:sp>
        <p:nvSpPr>
          <p:cNvPr id="3" name="Légende encadrée 2 2"/>
          <p:cNvSpPr/>
          <p:nvPr/>
        </p:nvSpPr>
        <p:spPr>
          <a:xfrm>
            <a:off x="1194318" y="14928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2981"/>
              <a:gd name="adj6" fmla="val -511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page </a:t>
            </a:r>
            <a:r>
              <a:rPr lang="fr-FR" dirty="0" err="1" smtClean="0"/>
              <a:t>Maps</a:t>
            </a:r>
            <a:endParaRPr lang="fr-FR" dirty="0"/>
          </a:p>
        </p:txBody>
      </p:sp>
      <p:sp>
        <p:nvSpPr>
          <p:cNvPr id="5" name="Légende encadrée 2 4"/>
          <p:cNvSpPr/>
          <p:nvPr/>
        </p:nvSpPr>
        <p:spPr>
          <a:xfrm>
            <a:off x="9724054" y="16483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7"/>
              <a:gd name="adj6" fmla="val -594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Up</a:t>
            </a:r>
            <a:endParaRPr lang="fr-FR" dirty="0"/>
          </a:p>
        </p:txBody>
      </p:sp>
      <p:sp>
        <p:nvSpPr>
          <p:cNvPr id="6" name="Légende encadrée 2 5"/>
          <p:cNvSpPr/>
          <p:nvPr/>
        </p:nvSpPr>
        <p:spPr>
          <a:xfrm>
            <a:off x="7906139" y="103878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587"/>
              <a:gd name="adj6" fmla="val -1584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7" name="Légende encadrée 2 6"/>
          <p:cNvSpPr/>
          <p:nvPr/>
        </p:nvSpPr>
        <p:spPr>
          <a:xfrm>
            <a:off x="4833260" y="103879"/>
            <a:ext cx="2242458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1010"/>
              <a:gd name="adj6" fmla="val 99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profil si connecté/ Lien </a:t>
            </a:r>
            <a:r>
              <a:rPr lang="fr-FR" dirty="0" err="1"/>
              <a:t>S</a:t>
            </a:r>
            <a:r>
              <a:rPr lang="fr-FR" dirty="0" err="1" smtClean="0"/>
              <a:t>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8" name="Légende encadrée 2 7"/>
          <p:cNvSpPr/>
          <p:nvPr/>
        </p:nvSpPr>
        <p:spPr>
          <a:xfrm>
            <a:off x="10137708" y="811760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582"/>
              <a:gd name="adj6" fmla="val -624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Header</a:t>
            </a:r>
            <a:endParaRPr lang="fr-FR" dirty="0"/>
          </a:p>
        </p:txBody>
      </p:sp>
      <p:sp>
        <p:nvSpPr>
          <p:cNvPr id="9" name="Légende encadrée 2 8"/>
          <p:cNvSpPr/>
          <p:nvPr/>
        </p:nvSpPr>
        <p:spPr>
          <a:xfrm>
            <a:off x="10137708" y="1426222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3528"/>
              <a:gd name="adj6" fmla="val -6223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Gestion des commentaires du trek</a:t>
            </a:r>
            <a:endParaRPr lang="fr-FR" sz="1100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251149" y="4162424"/>
            <a:ext cx="1166327" cy="2715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 smtClean="0"/>
              <a:t>Tapez ici votre commentaire</a:t>
            </a:r>
            <a:endParaRPr lang="fr-FR" sz="700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316463" y="4499260"/>
            <a:ext cx="543168" cy="139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/>
              <a:t>Envoyer</a:t>
            </a:r>
            <a:endParaRPr lang="fr-FR" sz="700" dirty="0"/>
          </a:p>
        </p:txBody>
      </p:sp>
      <p:sp>
        <p:nvSpPr>
          <p:cNvPr id="11" name="Rectangle 10"/>
          <p:cNvSpPr/>
          <p:nvPr/>
        </p:nvSpPr>
        <p:spPr>
          <a:xfrm>
            <a:off x="251149" y="2356484"/>
            <a:ext cx="1166327" cy="166597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Liste des commentaires</a:t>
            </a:r>
            <a:endParaRPr lang="fr-FR" sz="11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318260" y="2417445"/>
            <a:ext cx="7620" cy="15392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Légende encadrée 2 13"/>
          <p:cNvSpPr/>
          <p:nvPr/>
        </p:nvSpPr>
        <p:spPr>
          <a:xfrm>
            <a:off x="10137707" y="2605187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2548"/>
              <a:gd name="adj6" fmla="val -26381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Carte du trek </a:t>
            </a:r>
            <a:r>
              <a:rPr lang="fr-FR" sz="1100" dirty="0" err="1" smtClean="0"/>
              <a:t>zoomable</a:t>
            </a:r>
            <a:endParaRPr lang="fr-FR" sz="1100" dirty="0"/>
          </a:p>
        </p:txBody>
      </p:sp>
      <p:sp>
        <p:nvSpPr>
          <p:cNvPr id="15" name="Légende encadrée 2 14"/>
          <p:cNvSpPr/>
          <p:nvPr/>
        </p:nvSpPr>
        <p:spPr>
          <a:xfrm>
            <a:off x="10137707" y="2015704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634"/>
              <a:gd name="adj6" fmla="val -49414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Modification et enregistrement du titre et du descriptif</a:t>
            </a:r>
            <a:endParaRPr lang="fr-FR" sz="1100" dirty="0"/>
          </a:p>
        </p:txBody>
      </p:sp>
      <p:sp>
        <p:nvSpPr>
          <p:cNvPr id="16" name="Légende encadrée 2 15"/>
          <p:cNvSpPr/>
          <p:nvPr/>
        </p:nvSpPr>
        <p:spPr>
          <a:xfrm>
            <a:off x="10137707" y="4175176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8061"/>
              <a:gd name="adj6" fmla="val -50052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Infos du trek</a:t>
            </a:r>
            <a:endParaRPr lang="fr-FR" sz="1100" dirty="0"/>
          </a:p>
        </p:txBody>
      </p:sp>
      <p:sp>
        <p:nvSpPr>
          <p:cNvPr id="17" name="Légende encadrée 2 16"/>
          <p:cNvSpPr/>
          <p:nvPr/>
        </p:nvSpPr>
        <p:spPr>
          <a:xfrm>
            <a:off x="10137706" y="4779022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7027"/>
              <a:gd name="adj6" fmla="val -62940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Filtres de recherche du trek</a:t>
            </a:r>
            <a:endParaRPr lang="fr-FR" sz="1100" dirty="0"/>
          </a:p>
        </p:txBody>
      </p:sp>
      <p:sp>
        <p:nvSpPr>
          <p:cNvPr id="18" name="Légende encadrée 2 17"/>
          <p:cNvSpPr/>
          <p:nvPr/>
        </p:nvSpPr>
        <p:spPr>
          <a:xfrm>
            <a:off x="10137706" y="5395159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409"/>
              <a:gd name="adj6" fmla="val -23064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Images/POI/point GPS du trek</a:t>
            </a:r>
            <a:endParaRPr lang="fr-FR" sz="11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038225" y="990600"/>
            <a:ext cx="3514725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Page détails du trek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1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86"/>
            <a:ext cx="9554546" cy="6051213"/>
          </a:xfrm>
          <a:prstGeom prst="rect">
            <a:avLst/>
          </a:prstGeom>
        </p:spPr>
      </p:pic>
      <p:sp>
        <p:nvSpPr>
          <p:cNvPr id="3" name="Légende encadrée 2 2"/>
          <p:cNvSpPr/>
          <p:nvPr/>
        </p:nvSpPr>
        <p:spPr>
          <a:xfrm>
            <a:off x="10137708" y="2616264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12057"/>
              <a:gd name="adj6" fmla="val -24997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Gestion des pages de la galerie du trek</a:t>
            </a:r>
            <a:endParaRPr lang="fr-FR" sz="1100" dirty="0"/>
          </a:p>
        </p:txBody>
      </p:sp>
      <p:sp>
        <p:nvSpPr>
          <p:cNvPr id="7" name="Légende encadrée 2 6"/>
          <p:cNvSpPr/>
          <p:nvPr/>
        </p:nvSpPr>
        <p:spPr>
          <a:xfrm>
            <a:off x="9724054" y="4675879"/>
            <a:ext cx="2242458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525"/>
              <a:gd name="adj6" fmla="val -21768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Retour en haut de la page</a:t>
            </a:r>
            <a:endParaRPr lang="fr-FR" dirty="0"/>
          </a:p>
        </p:txBody>
      </p:sp>
      <p:sp>
        <p:nvSpPr>
          <p:cNvPr id="9" name="Légende encadrée 2 8"/>
          <p:cNvSpPr/>
          <p:nvPr/>
        </p:nvSpPr>
        <p:spPr>
          <a:xfrm>
            <a:off x="10011745" y="5912497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47"/>
              <a:gd name="adj6" fmla="val -34803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Logo Afpa/</a:t>
            </a:r>
            <a:r>
              <a:rPr lang="fr-FR" dirty="0" err="1" smtClean="0"/>
              <a:t>Footer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38225" y="990600"/>
            <a:ext cx="3514725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Page détails du trek (suite)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3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86"/>
            <a:ext cx="9554546" cy="6051213"/>
          </a:xfrm>
          <a:prstGeom prst="rect">
            <a:avLst/>
          </a:prstGeom>
        </p:spPr>
      </p:pic>
      <p:sp>
        <p:nvSpPr>
          <p:cNvPr id="3" name="Légende encadrée 2 2"/>
          <p:cNvSpPr/>
          <p:nvPr/>
        </p:nvSpPr>
        <p:spPr>
          <a:xfrm>
            <a:off x="1194318" y="14928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2981"/>
              <a:gd name="adj6" fmla="val -511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page </a:t>
            </a:r>
            <a:r>
              <a:rPr lang="fr-FR" dirty="0" err="1" smtClean="0"/>
              <a:t>Maps</a:t>
            </a:r>
            <a:endParaRPr lang="fr-FR" dirty="0"/>
          </a:p>
        </p:txBody>
      </p:sp>
      <p:sp>
        <p:nvSpPr>
          <p:cNvPr id="5" name="Légende encadrée 2 4"/>
          <p:cNvSpPr/>
          <p:nvPr/>
        </p:nvSpPr>
        <p:spPr>
          <a:xfrm>
            <a:off x="9724054" y="16483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7"/>
              <a:gd name="adj6" fmla="val -594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Up</a:t>
            </a:r>
            <a:endParaRPr lang="fr-FR" dirty="0"/>
          </a:p>
        </p:txBody>
      </p:sp>
      <p:sp>
        <p:nvSpPr>
          <p:cNvPr id="6" name="Légende encadrée 2 5"/>
          <p:cNvSpPr/>
          <p:nvPr/>
        </p:nvSpPr>
        <p:spPr>
          <a:xfrm>
            <a:off x="7906139" y="103878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587"/>
              <a:gd name="adj6" fmla="val -1584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7" name="Légende encadrée 2 6"/>
          <p:cNvSpPr/>
          <p:nvPr/>
        </p:nvSpPr>
        <p:spPr>
          <a:xfrm>
            <a:off x="4833260" y="103879"/>
            <a:ext cx="2242458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1010"/>
              <a:gd name="adj6" fmla="val 99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profil si connecté/ Lien </a:t>
            </a:r>
            <a:r>
              <a:rPr lang="fr-FR" dirty="0" err="1"/>
              <a:t>S</a:t>
            </a:r>
            <a:r>
              <a:rPr lang="fr-FR" dirty="0" err="1" smtClean="0"/>
              <a:t>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8" name="Légende encadrée 2 7"/>
          <p:cNvSpPr/>
          <p:nvPr/>
        </p:nvSpPr>
        <p:spPr>
          <a:xfrm>
            <a:off x="10137708" y="811760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582"/>
              <a:gd name="adj6" fmla="val -624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Header</a:t>
            </a:r>
            <a:endParaRPr lang="fr-FR" dirty="0"/>
          </a:p>
        </p:txBody>
      </p:sp>
      <p:sp>
        <p:nvSpPr>
          <p:cNvPr id="9" name="Légende encadrée 2 8"/>
          <p:cNvSpPr/>
          <p:nvPr/>
        </p:nvSpPr>
        <p:spPr>
          <a:xfrm>
            <a:off x="10011745" y="5912497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3654"/>
              <a:gd name="adj6" fmla="val -3429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Logo Afpa/</a:t>
            </a:r>
            <a:r>
              <a:rPr lang="fr-FR" dirty="0" err="1" smtClean="0"/>
              <a:t>Footer</a:t>
            </a:r>
            <a:endParaRPr lang="fr-FR" dirty="0"/>
          </a:p>
        </p:txBody>
      </p:sp>
      <p:sp>
        <p:nvSpPr>
          <p:cNvPr id="10" name="Légende encadrée 2 9"/>
          <p:cNvSpPr/>
          <p:nvPr/>
        </p:nvSpPr>
        <p:spPr>
          <a:xfrm>
            <a:off x="10137708" y="323538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12057"/>
              <a:gd name="adj6" fmla="val -24997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Gestion des pages de la galerie du trek</a:t>
            </a:r>
            <a:endParaRPr lang="fr-FR" sz="1100" dirty="0"/>
          </a:p>
        </p:txBody>
      </p:sp>
      <p:sp>
        <p:nvSpPr>
          <p:cNvPr id="11" name="Légende encadrée 2 10"/>
          <p:cNvSpPr/>
          <p:nvPr/>
        </p:nvSpPr>
        <p:spPr>
          <a:xfrm>
            <a:off x="10137708" y="1632777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4758"/>
              <a:gd name="adj6" fmla="val -55315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Toutes les images de l’utilisateur</a:t>
            </a:r>
            <a:endParaRPr lang="fr-FR" sz="1100" dirty="0"/>
          </a:p>
        </p:txBody>
      </p:sp>
      <p:sp>
        <p:nvSpPr>
          <p:cNvPr id="12" name="Légende encadrée 2 11"/>
          <p:cNvSpPr/>
          <p:nvPr/>
        </p:nvSpPr>
        <p:spPr>
          <a:xfrm>
            <a:off x="10011745" y="2395315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3221"/>
              <a:gd name="adj6" fmla="val -62812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Filtres de recherche du trek</a:t>
            </a:r>
            <a:endParaRPr lang="fr-FR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038225" y="990600"/>
            <a:ext cx="3514725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Page Galerie générale photos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9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86"/>
            <a:ext cx="9554546" cy="6051213"/>
          </a:xfrm>
          <a:prstGeom prst="rect">
            <a:avLst/>
          </a:prstGeom>
        </p:spPr>
      </p:pic>
      <p:sp>
        <p:nvSpPr>
          <p:cNvPr id="3" name="Légende encadrée 2 2"/>
          <p:cNvSpPr/>
          <p:nvPr/>
        </p:nvSpPr>
        <p:spPr>
          <a:xfrm>
            <a:off x="1194318" y="14928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2981"/>
              <a:gd name="adj6" fmla="val -511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page </a:t>
            </a:r>
            <a:r>
              <a:rPr lang="fr-FR" dirty="0" err="1" smtClean="0"/>
              <a:t>Maps</a:t>
            </a:r>
            <a:endParaRPr lang="fr-FR" dirty="0"/>
          </a:p>
        </p:txBody>
      </p:sp>
      <p:sp>
        <p:nvSpPr>
          <p:cNvPr id="5" name="Légende encadrée 2 4"/>
          <p:cNvSpPr/>
          <p:nvPr/>
        </p:nvSpPr>
        <p:spPr>
          <a:xfrm>
            <a:off x="9724054" y="16483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7"/>
              <a:gd name="adj6" fmla="val -594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Up</a:t>
            </a:r>
            <a:endParaRPr lang="fr-FR" dirty="0"/>
          </a:p>
        </p:txBody>
      </p:sp>
      <p:sp>
        <p:nvSpPr>
          <p:cNvPr id="6" name="Légende encadrée 2 5"/>
          <p:cNvSpPr/>
          <p:nvPr/>
        </p:nvSpPr>
        <p:spPr>
          <a:xfrm>
            <a:off x="7906139" y="103878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587"/>
              <a:gd name="adj6" fmla="val -1584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</a:t>
            </a:r>
            <a:r>
              <a:rPr lang="fr-FR" dirty="0" err="1" smtClean="0"/>
              <a:t>Sign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7" name="Légende encadrée 2 6"/>
          <p:cNvSpPr/>
          <p:nvPr/>
        </p:nvSpPr>
        <p:spPr>
          <a:xfrm>
            <a:off x="4833260" y="103879"/>
            <a:ext cx="2242458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1010"/>
              <a:gd name="adj6" fmla="val 99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profil si connecté/ Lien </a:t>
            </a:r>
            <a:r>
              <a:rPr lang="fr-FR" dirty="0" err="1"/>
              <a:t>S</a:t>
            </a:r>
            <a:r>
              <a:rPr lang="fr-FR" dirty="0" err="1" smtClean="0"/>
              <a:t>ign</a:t>
            </a:r>
            <a:r>
              <a:rPr lang="fr-FR" dirty="0" smtClean="0"/>
              <a:t> In</a:t>
            </a:r>
            <a:endParaRPr lang="fr-FR" dirty="0"/>
          </a:p>
        </p:txBody>
      </p:sp>
      <p:sp>
        <p:nvSpPr>
          <p:cNvPr id="8" name="Légende encadrée 2 7"/>
          <p:cNvSpPr/>
          <p:nvPr/>
        </p:nvSpPr>
        <p:spPr>
          <a:xfrm>
            <a:off x="10137708" y="811760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582"/>
              <a:gd name="adj6" fmla="val -624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Header</a:t>
            </a:r>
            <a:endParaRPr lang="fr-FR" dirty="0"/>
          </a:p>
        </p:txBody>
      </p:sp>
      <p:sp>
        <p:nvSpPr>
          <p:cNvPr id="9" name="Légende encadrée 2 8"/>
          <p:cNvSpPr/>
          <p:nvPr/>
        </p:nvSpPr>
        <p:spPr>
          <a:xfrm>
            <a:off x="10011745" y="5912497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3654"/>
              <a:gd name="adj6" fmla="val -3429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Logo Afpa/</a:t>
            </a:r>
            <a:r>
              <a:rPr lang="fr-FR" dirty="0" err="1" smtClean="0"/>
              <a:t>Footer</a:t>
            </a:r>
            <a:endParaRPr lang="fr-FR" dirty="0"/>
          </a:p>
        </p:txBody>
      </p:sp>
      <p:sp>
        <p:nvSpPr>
          <p:cNvPr id="10" name="Légende encadrée 2 9"/>
          <p:cNvSpPr/>
          <p:nvPr/>
        </p:nvSpPr>
        <p:spPr>
          <a:xfrm>
            <a:off x="10137708" y="3235389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12057"/>
              <a:gd name="adj6" fmla="val -24997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Gestion des pages de la galerie du trek</a:t>
            </a:r>
            <a:endParaRPr lang="fr-FR" sz="1100" dirty="0"/>
          </a:p>
        </p:txBody>
      </p:sp>
      <p:sp>
        <p:nvSpPr>
          <p:cNvPr id="11" name="Légende encadrée 2 10"/>
          <p:cNvSpPr/>
          <p:nvPr/>
        </p:nvSpPr>
        <p:spPr>
          <a:xfrm>
            <a:off x="10137708" y="1632777"/>
            <a:ext cx="1240972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4758"/>
              <a:gd name="adj6" fmla="val -55315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Tous les points d’</a:t>
            </a:r>
            <a:r>
              <a:rPr lang="fr-FR" sz="1100" dirty="0" err="1" smtClean="0"/>
              <a:t>intérets</a:t>
            </a:r>
            <a:r>
              <a:rPr lang="fr-FR" sz="1100" dirty="0" smtClean="0"/>
              <a:t> de l’utilisateur</a:t>
            </a:r>
            <a:endParaRPr lang="fr-FR" sz="1100" dirty="0"/>
          </a:p>
        </p:txBody>
      </p:sp>
      <p:sp>
        <p:nvSpPr>
          <p:cNvPr id="12" name="Légende encadrée 2 11"/>
          <p:cNvSpPr/>
          <p:nvPr/>
        </p:nvSpPr>
        <p:spPr>
          <a:xfrm>
            <a:off x="10011744" y="2583178"/>
            <a:ext cx="1492899" cy="5175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9974"/>
              <a:gd name="adj6" fmla="val -57772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Recherche par mot du point d’</a:t>
            </a:r>
            <a:r>
              <a:rPr lang="fr-FR" sz="1100" dirty="0" err="1" smtClean="0"/>
              <a:t>intêret</a:t>
            </a:r>
            <a:endParaRPr lang="fr-FR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038225" y="990600"/>
            <a:ext cx="3514725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Page Galerie générale POI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785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363</Words>
  <Application>Microsoft Office PowerPoint</Application>
  <PresentationFormat>Grand écran</PresentationFormat>
  <Paragraphs>95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AFPA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sabrina crespel</dc:creator>
  <cp:lastModifiedBy>sabrina crespel</cp:lastModifiedBy>
  <cp:revision>8</cp:revision>
  <dcterms:created xsi:type="dcterms:W3CDTF">2017-12-13T12:31:04Z</dcterms:created>
  <dcterms:modified xsi:type="dcterms:W3CDTF">2017-12-13T16:55:14Z</dcterms:modified>
</cp:coreProperties>
</file>